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Research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Reliability and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7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Research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8732"/>
            <a:ext cx="8229600" cy="5357432"/>
          </a:xfrm>
        </p:spPr>
        <p:txBody>
          <a:bodyPr/>
          <a:lstStyle/>
          <a:p>
            <a:r>
              <a:rPr lang="en-US" sz="3600" dirty="0" smtClean="0"/>
              <a:t>Reliability (consistency)</a:t>
            </a:r>
          </a:p>
          <a:p>
            <a:pPr lvl="1"/>
            <a:r>
              <a:rPr lang="en-US" dirty="0" smtClean="0"/>
              <a:t>Able to be repeated with similar results</a:t>
            </a:r>
          </a:p>
          <a:p>
            <a:pPr lvl="1"/>
            <a:r>
              <a:rPr lang="en-US" dirty="0" smtClean="0"/>
              <a:t>Ensure conditions of experiment are always the same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7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385"/>
            <a:ext cx="8229600" cy="6283539"/>
          </a:xfrm>
        </p:spPr>
        <p:txBody>
          <a:bodyPr/>
          <a:lstStyle/>
          <a:p>
            <a:r>
              <a:rPr lang="en-US" sz="3600" dirty="0" smtClean="0"/>
              <a:t>Validity (accuracy)</a:t>
            </a: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Results accurately measure what is claimed</a:t>
            </a:r>
          </a:p>
          <a:p>
            <a:pPr marL="1314450" lvl="2" indent="-457200"/>
            <a:r>
              <a:rPr lang="en-US" sz="2800" dirty="0" err="1"/>
              <a:t>E.g</a:t>
            </a:r>
            <a:r>
              <a:rPr lang="en-US" sz="2800" dirty="0"/>
              <a:t> Accurate timer is used to measure reaction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Conclusions relate to the variables. </a:t>
            </a:r>
          </a:p>
          <a:p>
            <a:pPr marL="1371600" lvl="2" indent="-514350"/>
            <a:r>
              <a:rPr lang="en-US" sz="2800" dirty="0" smtClean="0"/>
              <a:t>Researchers draw accurate conclusions from data</a:t>
            </a:r>
          </a:p>
          <a:p>
            <a:pPr marL="1371600" lvl="2" indent="-514350"/>
            <a:r>
              <a:rPr lang="en-US" sz="2800" dirty="0" smtClean="0"/>
              <a:t>Extraneous </a:t>
            </a:r>
            <a:r>
              <a:rPr lang="en-US" sz="2800" dirty="0"/>
              <a:t>variables may have influenced </a:t>
            </a:r>
            <a:r>
              <a:rPr lang="en-US" sz="2800" dirty="0" smtClean="0"/>
              <a:t>IV</a:t>
            </a:r>
            <a:r>
              <a:rPr lang="en-US" sz="2800" dirty="0"/>
              <a:t> </a:t>
            </a:r>
            <a:r>
              <a:rPr lang="en-US" sz="2800" dirty="0" smtClean="0"/>
              <a:t>therefore not valid</a:t>
            </a:r>
          </a:p>
          <a:p>
            <a:pPr marL="457200" lvl="1" indent="0">
              <a:buNone/>
            </a:pPr>
            <a:r>
              <a:rPr lang="en-US" sz="3200" dirty="0" smtClean="0"/>
              <a:t>Are your conclusions </a:t>
            </a:r>
            <a:r>
              <a:rPr lang="en-US" sz="3200" dirty="0"/>
              <a:t>valid in </a:t>
            </a:r>
            <a:r>
              <a:rPr lang="en-US" sz="3200" dirty="0" smtClean="0"/>
              <a:t>‘exercise </a:t>
            </a:r>
            <a:r>
              <a:rPr lang="en-US" sz="3200" dirty="0"/>
              <a:t>affects </a:t>
            </a:r>
            <a:r>
              <a:rPr lang="en-US" sz="3200" dirty="0" smtClean="0"/>
              <a:t>reaction’ </a:t>
            </a:r>
            <a:r>
              <a:rPr lang="en-US" sz="3200" dirty="0"/>
              <a:t>time </a:t>
            </a:r>
            <a:r>
              <a:rPr lang="en-US" sz="3200" dirty="0" err="1"/>
              <a:t>exp</a:t>
            </a:r>
            <a:r>
              <a:rPr lang="en-US" sz="32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6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arge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659" b="-41659"/>
          <a:stretch>
            <a:fillRect/>
          </a:stretch>
        </p:blipFill>
        <p:spPr>
          <a:xfrm>
            <a:off x="223838" y="617538"/>
            <a:ext cx="8766175" cy="5575300"/>
          </a:xfrm>
        </p:spPr>
      </p:pic>
      <p:sp>
        <p:nvSpPr>
          <p:cNvPr id="7" name="TextBox 6"/>
          <p:cNvSpPr txBox="1"/>
          <p:nvPr/>
        </p:nvSpPr>
        <p:spPr>
          <a:xfrm>
            <a:off x="1670900" y="617538"/>
            <a:ext cx="5981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Reliability </a:t>
            </a:r>
            <a:r>
              <a:rPr lang="en-US" sz="2800" dirty="0" err="1" smtClean="0"/>
              <a:t>vs</a:t>
            </a:r>
            <a:r>
              <a:rPr lang="en-US" sz="2800" dirty="0" smtClean="0"/>
              <a:t> Validity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31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and Population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7951"/>
              </p:ext>
            </p:extLst>
          </p:nvPr>
        </p:nvGraphicFramePr>
        <p:xfrm>
          <a:off x="457200" y="985838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Sample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Population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 year 5 girls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50 females with red hair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25 adults with insomnia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14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7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145</TotalTime>
  <Words>102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More about Research </vt:lpstr>
      <vt:lpstr>More Research Stuff</vt:lpstr>
      <vt:lpstr>PowerPoint Presentation</vt:lpstr>
      <vt:lpstr>PowerPoint Presentation</vt:lpstr>
      <vt:lpstr>Sample and Population</vt:lpstr>
      <vt:lpstr>PowerPoint Presentation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Research </dc:title>
  <dc:creator>Chris Cameron</dc:creator>
  <cp:lastModifiedBy>Chris Cameron</cp:lastModifiedBy>
  <cp:revision>8</cp:revision>
  <dcterms:created xsi:type="dcterms:W3CDTF">2014-02-13T06:33:52Z</dcterms:created>
  <dcterms:modified xsi:type="dcterms:W3CDTF">2014-02-14T02:20:52Z</dcterms:modified>
</cp:coreProperties>
</file>