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B820-E14F-3A4B-B5FE-0B720D8A5433}" type="datetimeFigureOut">
              <a:rPr lang="en-US" smtClean="0"/>
              <a:t>30/01/14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1F0-A852-5648-A950-3820589D2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B820-E14F-3A4B-B5FE-0B720D8A5433}" type="datetimeFigureOut">
              <a:rPr lang="en-US" smtClean="0"/>
              <a:t>30/01/14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1F0-A852-5648-A950-3820589D2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B820-E14F-3A4B-B5FE-0B720D8A5433}" type="datetimeFigureOut">
              <a:rPr lang="en-US" smtClean="0"/>
              <a:t>30/01/14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1F0-A852-5648-A950-3820589D2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B820-E14F-3A4B-B5FE-0B720D8A5433}" type="datetimeFigureOut">
              <a:rPr lang="en-US" smtClean="0"/>
              <a:t>30/01/14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1F0-A852-5648-A950-3820589D2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B820-E14F-3A4B-B5FE-0B720D8A5433}" type="datetimeFigureOut">
              <a:rPr lang="en-US" smtClean="0"/>
              <a:t>30/01/14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1F0-A852-5648-A950-3820589D2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B820-E14F-3A4B-B5FE-0B720D8A5433}" type="datetimeFigureOut">
              <a:rPr lang="en-US" smtClean="0"/>
              <a:t>30/01/14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1F0-A852-5648-A950-3820589D2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B820-E14F-3A4B-B5FE-0B720D8A5433}" type="datetimeFigureOut">
              <a:rPr lang="en-US" smtClean="0"/>
              <a:t>30/01/14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1F0-A852-5648-A950-3820589D2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B820-E14F-3A4B-B5FE-0B720D8A5433}" type="datetimeFigureOut">
              <a:rPr lang="en-US" smtClean="0"/>
              <a:t>30/01/14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1F0-A852-5648-A950-3820589D2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B820-E14F-3A4B-B5FE-0B720D8A5433}" type="datetimeFigureOut">
              <a:rPr lang="en-US" smtClean="0"/>
              <a:t>30/01/14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1F0-A852-5648-A950-3820589D2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B820-E14F-3A4B-B5FE-0B720D8A5433}" type="datetimeFigureOut">
              <a:rPr lang="en-US" smtClean="0"/>
              <a:t>30/01/14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1F0-A852-5648-A950-3820589D2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B820-E14F-3A4B-B5FE-0B720D8A5433}" type="datetimeFigureOut">
              <a:rPr lang="en-US" smtClean="0"/>
              <a:t>30/01/14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481F0-A852-5648-A950-3820589D2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EB820-E14F-3A4B-B5FE-0B720D8A5433}" type="datetimeFigureOut">
              <a:rPr lang="en-US" smtClean="0"/>
              <a:t>30/01/14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481F0-A852-5648-A950-3820589D2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-Is the systematic study of thoughts, feelings </a:t>
            </a:r>
            <a:r>
              <a:rPr lang="en-US" smtClean="0"/>
              <a:t>and behaviour and </a:t>
            </a:r>
            <a:r>
              <a:rPr lang="en-US" dirty="0" smtClean="0"/>
              <a:t>the factors that influence these.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547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61708" cy="58775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4 Levels of understanding and Sleep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4874"/>
            <a:ext cx="8229600" cy="5091290"/>
          </a:xfrm>
        </p:spPr>
        <p:txBody>
          <a:bodyPr>
            <a:normAutofit/>
          </a:bodyPr>
          <a:lstStyle/>
          <a:p>
            <a:pPr lvl="0"/>
            <a:r>
              <a:rPr lang="en-US" sz="3400" dirty="0">
                <a:solidFill>
                  <a:srgbClr val="FF0000"/>
                </a:solidFill>
              </a:rPr>
              <a:t>the </a:t>
            </a:r>
            <a:r>
              <a:rPr lang="en-US" sz="3400" i="1" dirty="0">
                <a:solidFill>
                  <a:srgbClr val="FF0000"/>
                </a:solidFill>
              </a:rPr>
              <a:t>biological level of explanation</a:t>
            </a:r>
            <a:r>
              <a:rPr lang="en-US" sz="3400" dirty="0">
                <a:solidFill>
                  <a:srgbClr val="FF0000"/>
                </a:solidFill>
              </a:rPr>
              <a:t>, </a:t>
            </a:r>
            <a:endParaRPr lang="en-US" sz="3400" dirty="0" smtClean="0">
              <a:solidFill>
                <a:srgbClr val="FF0000"/>
              </a:solidFill>
            </a:endParaRPr>
          </a:p>
          <a:p>
            <a:pPr lvl="0"/>
            <a:r>
              <a:rPr lang="en-US" sz="2400" dirty="0"/>
              <a:t>F</a:t>
            </a:r>
            <a:r>
              <a:rPr lang="en-US" sz="2400" dirty="0" smtClean="0"/>
              <a:t>ocuses </a:t>
            </a:r>
            <a:r>
              <a:rPr lang="en-US" sz="2400" dirty="0"/>
              <a:t>on the biological and chemical processes underlying behaviour. </a:t>
            </a:r>
            <a:r>
              <a:rPr lang="en-US" sz="2400" dirty="0"/>
              <a:t>M</a:t>
            </a:r>
            <a:r>
              <a:rPr lang="en-US" sz="2400" dirty="0" smtClean="0"/>
              <a:t>ight </a:t>
            </a:r>
            <a:r>
              <a:rPr lang="en-US" sz="2400" dirty="0"/>
              <a:t>focus on the physiological changes in the body through the various stages of sleep</a:t>
            </a:r>
            <a:r>
              <a:rPr lang="en-US" sz="2400" dirty="0" smtClean="0"/>
              <a:t>.</a:t>
            </a:r>
          </a:p>
          <a:p>
            <a:pPr lvl="0"/>
            <a:endParaRPr lang="en-US" sz="6800" dirty="0" smtClean="0"/>
          </a:p>
          <a:p>
            <a:pPr lvl="0"/>
            <a:endParaRPr lang="en-AU" sz="6800" dirty="0"/>
          </a:p>
        </p:txBody>
      </p:sp>
      <p:pic>
        <p:nvPicPr>
          <p:cNvPr id="4" name="Picture 3" descr="sleep-stage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983" y="3002452"/>
            <a:ext cx="50800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383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61708" cy="58775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4 Levels of understanding and Sleep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4874"/>
            <a:ext cx="8229600" cy="5091290"/>
          </a:xfrm>
        </p:spPr>
        <p:txBody>
          <a:bodyPr>
            <a:norm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the </a:t>
            </a:r>
            <a:r>
              <a:rPr lang="en-US" sz="2400" i="1" dirty="0">
                <a:solidFill>
                  <a:srgbClr val="FF0000"/>
                </a:solidFill>
              </a:rPr>
              <a:t>basic processes level of explanation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</a:p>
          <a:p>
            <a:pPr lvl="0"/>
            <a:r>
              <a:rPr lang="en-US" sz="2400" dirty="0"/>
              <a:t>Focuses on the psychological processes that are universal </a:t>
            </a:r>
            <a:r>
              <a:rPr lang="en-US" sz="2400" dirty="0" smtClean="0"/>
              <a:t>across </a:t>
            </a:r>
            <a:r>
              <a:rPr lang="en-US" sz="2400" dirty="0"/>
              <a:t>humans. Might focus on humans’ relatively poor memory for dreams, or the cognitive processes that prevent adults from falling out of bed as they move while asleep.</a:t>
            </a:r>
          </a:p>
          <a:p>
            <a:pPr lvl="0"/>
            <a:endParaRPr lang="en-AU" sz="3600" dirty="0"/>
          </a:p>
          <a:p>
            <a:endParaRPr lang="en-US" sz="3600" dirty="0"/>
          </a:p>
          <a:p>
            <a:pPr lvl="0"/>
            <a:endParaRPr lang="en-US" sz="6800" dirty="0" smtClean="0"/>
          </a:p>
          <a:p>
            <a:pPr lvl="0"/>
            <a:endParaRPr lang="en-AU" sz="6800" dirty="0"/>
          </a:p>
        </p:txBody>
      </p:sp>
      <p:pic>
        <p:nvPicPr>
          <p:cNvPr id="5" name="Picture 4" descr="sleep dream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191" y="3558568"/>
            <a:ext cx="4920992" cy="275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850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61708" cy="58775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4 Levels of understanding and Sleep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4874"/>
            <a:ext cx="8229600" cy="5091290"/>
          </a:xfrm>
        </p:spPr>
        <p:txBody>
          <a:bodyPr>
            <a:norm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the </a:t>
            </a:r>
            <a:r>
              <a:rPr lang="en-US" sz="2400" i="1" dirty="0">
                <a:solidFill>
                  <a:srgbClr val="FF0000"/>
                </a:solidFill>
              </a:rPr>
              <a:t>person level of explanation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0"/>
            <a:r>
              <a:rPr lang="en-US" sz="2400" dirty="0" smtClean="0"/>
              <a:t>focuses </a:t>
            </a:r>
            <a:r>
              <a:rPr lang="en-US" sz="2400" dirty="0"/>
              <a:t>on individual differences in behaviour. </a:t>
            </a:r>
            <a:r>
              <a:rPr lang="en-US" sz="2400" dirty="0"/>
              <a:t>M</a:t>
            </a:r>
            <a:r>
              <a:rPr lang="en-US" sz="2400" dirty="0" smtClean="0"/>
              <a:t>ight </a:t>
            </a:r>
            <a:r>
              <a:rPr lang="en-US" sz="2400" dirty="0"/>
              <a:t>focus on individual differences — morning versus evening people, age differences, possible sleep disorders — that differentiate between people with different sleep patterns.</a:t>
            </a:r>
            <a:endParaRPr lang="en-AU" sz="2400" dirty="0"/>
          </a:p>
          <a:p>
            <a:pPr lvl="0"/>
            <a:endParaRPr lang="en-AU" sz="3600" dirty="0"/>
          </a:p>
          <a:p>
            <a:endParaRPr lang="en-US" sz="3600" dirty="0"/>
          </a:p>
          <a:p>
            <a:pPr lvl="0"/>
            <a:endParaRPr lang="en-US" sz="6800" dirty="0" smtClean="0"/>
          </a:p>
          <a:p>
            <a:pPr lvl="0"/>
            <a:endParaRPr lang="en-AU" sz="6800" dirty="0"/>
          </a:p>
        </p:txBody>
      </p:sp>
      <p:pic>
        <p:nvPicPr>
          <p:cNvPr id="4" name="Picture 3" descr="sleep diferenc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800" y="3150636"/>
            <a:ext cx="2919846" cy="330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898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61708" cy="58775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4 Levels of understanding and Sleep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4874"/>
            <a:ext cx="8229600" cy="5091290"/>
          </a:xfrm>
        </p:spPr>
        <p:txBody>
          <a:bodyPr>
            <a:norm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the </a:t>
            </a:r>
            <a:r>
              <a:rPr lang="en-US" sz="2400" i="1" dirty="0">
                <a:solidFill>
                  <a:srgbClr val="FF0000"/>
                </a:solidFill>
              </a:rPr>
              <a:t>sociocultural level of explanation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0"/>
            <a:r>
              <a:rPr lang="en-US" sz="2400" dirty="0"/>
              <a:t>F</a:t>
            </a:r>
            <a:r>
              <a:rPr lang="en-US" sz="2400" dirty="0" smtClean="0"/>
              <a:t>ocuses </a:t>
            </a:r>
            <a:r>
              <a:rPr lang="en-US" sz="2400" dirty="0"/>
              <a:t>on the influence that other people exert on behaviour by studying behaviour in social and cultural contexts. M</a:t>
            </a:r>
            <a:r>
              <a:rPr lang="en-US" sz="2400" dirty="0" smtClean="0"/>
              <a:t>ight </a:t>
            </a:r>
            <a:r>
              <a:rPr lang="en-US" sz="2400" dirty="0"/>
              <a:t>focus on how differences in social context might influence sleep patterns. </a:t>
            </a:r>
            <a:endParaRPr lang="en-US" sz="2400" dirty="0" smtClean="0"/>
          </a:p>
          <a:p>
            <a:pPr lvl="0"/>
            <a:r>
              <a:rPr lang="en-US" sz="2400" dirty="0" smtClean="0"/>
              <a:t>cultural </a:t>
            </a:r>
            <a:r>
              <a:rPr lang="en-US" sz="2400" dirty="0"/>
              <a:t>differences (e.g. the use of siestas), of shift work, and/or of aspects of the social context likely to affect sleep, such as the party-going culture of teenagers and young adults.</a:t>
            </a:r>
            <a:endParaRPr lang="en-AU" sz="2400" dirty="0"/>
          </a:p>
          <a:p>
            <a:pPr lvl="0"/>
            <a:endParaRPr lang="en-AU" sz="3600" dirty="0"/>
          </a:p>
          <a:p>
            <a:endParaRPr lang="en-US" sz="3600" dirty="0"/>
          </a:p>
          <a:p>
            <a:pPr lvl="0"/>
            <a:endParaRPr lang="en-US" sz="6800" dirty="0" smtClean="0"/>
          </a:p>
          <a:p>
            <a:pPr lvl="0"/>
            <a:endParaRPr lang="en-AU" sz="6800" dirty="0"/>
          </a:p>
        </p:txBody>
      </p:sp>
      <p:pic>
        <p:nvPicPr>
          <p:cNvPr id="5" name="Picture 4" descr="sleep dperiva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497" y="4341589"/>
            <a:ext cx="5460956" cy="227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350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Big Bang Theory Girls Night </a:t>
            </a:r>
            <a:r>
              <a:rPr lang="en-US" sz="3200" dirty="0"/>
              <a:t>O</a:t>
            </a:r>
            <a:r>
              <a:rPr lang="en-US" sz="3200" dirty="0" smtClean="0"/>
              <a:t>ut</a:t>
            </a:r>
            <a:endParaRPr lang="en-US" sz="3200" dirty="0"/>
          </a:p>
        </p:txBody>
      </p:sp>
      <p:pic>
        <p:nvPicPr>
          <p:cNvPr id="5" name="Picture Placeholder 4" descr="big bang girls 2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6" r="563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/>
              <a:t>4 levels of explanation of behaviour used in Psychology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8614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93</TotalTime>
  <Words>257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</vt:lpstr>
      <vt:lpstr>Psychology</vt:lpstr>
      <vt:lpstr>4 Levels of understanding and Sleep</vt:lpstr>
      <vt:lpstr>4 Levels of understanding and Sleep</vt:lpstr>
      <vt:lpstr>4 Levels of understanding and Sleep</vt:lpstr>
      <vt:lpstr>4 Levels of understanding and Sleep</vt:lpstr>
      <vt:lpstr>Big Bang Theory Girls Night Out</vt:lpstr>
    </vt:vector>
  </TitlesOfParts>
  <Company>BHS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</dc:title>
  <dc:creator>Chris Cameron</dc:creator>
  <cp:lastModifiedBy>Chris Cameron</cp:lastModifiedBy>
  <cp:revision>7</cp:revision>
  <dcterms:created xsi:type="dcterms:W3CDTF">2014-01-30T11:05:06Z</dcterms:created>
  <dcterms:modified xsi:type="dcterms:W3CDTF">2014-01-30T12:42:43Z</dcterms:modified>
</cp:coreProperties>
</file>